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D48C468-FD06-48AD-8D46-9003D9344C97}"/>
    <pc:docChg chg="custSel modSld">
      <pc:chgData name="Narelle Wheaton" userId="6e1b2b30-480e-4f91-806b-6735d5b9e446" providerId="ADAL" clId="{BD48C468-FD06-48AD-8D46-9003D9344C97}" dt="2023-07-27T04:47:39.510" v="20" actId="1076"/>
      <pc:docMkLst>
        <pc:docMk/>
      </pc:docMkLst>
      <pc:sldChg chg="modSp mod">
        <pc:chgData name="Narelle Wheaton" userId="6e1b2b30-480e-4f91-806b-6735d5b9e446" providerId="ADAL" clId="{BD48C468-FD06-48AD-8D46-9003D9344C97}" dt="2023-07-27T04:45:57.416" v="15" actId="404"/>
        <pc:sldMkLst>
          <pc:docMk/>
          <pc:sldMk cId="727856359" sldId="256"/>
        </pc:sldMkLst>
        <pc:spChg chg="mod">
          <ac:chgData name="Narelle Wheaton" userId="6e1b2b30-480e-4f91-806b-6735d5b9e446" providerId="ADAL" clId="{BD48C468-FD06-48AD-8D46-9003D9344C97}" dt="2023-07-27T04:45:57.416" v="15" actId="404"/>
          <ac:spMkLst>
            <pc:docMk/>
            <pc:sldMk cId="727856359" sldId="256"/>
            <ac:spMk id="3" creationId="{8C6CCD96-1052-4355-AF04-98506BE362F1}"/>
          </ac:spMkLst>
        </pc:spChg>
      </pc:sldChg>
      <pc:sldChg chg="modSp mod">
        <pc:chgData name="Narelle Wheaton" userId="6e1b2b30-480e-4f91-806b-6735d5b9e446" providerId="ADAL" clId="{BD48C468-FD06-48AD-8D46-9003D9344C97}" dt="2023-07-27T04:46:33.127" v="17" actId="1076"/>
        <pc:sldMkLst>
          <pc:docMk/>
          <pc:sldMk cId="320369293" sldId="257"/>
        </pc:sldMkLst>
        <pc:spChg chg="mod">
          <ac:chgData name="Narelle Wheaton" userId="6e1b2b30-480e-4f91-806b-6735d5b9e446" providerId="ADAL" clId="{BD48C468-FD06-48AD-8D46-9003D9344C97}" dt="2023-07-27T04:46:33.127" v="17" actId="1076"/>
          <ac:spMkLst>
            <pc:docMk/>
            <pc:sldMk cId="320369293" sldId="257"/>
            <ac:spMk id="3" creationId="{8C6CCD96-1052-4355-AF04-98506BE362F1}"/>
          </ac:spMkLst>
        </pc:spChg>
      </pc:sldChg>
      <pc:sldChg chg="modSp mod">
        <pc:chgData name="Narelle Wheaton" userId="6e1b2b30-480e-4f91-806b-6735d5b9e446" providerId="ADAL" clId="{BD48C468-FD06-48AD-8D46-9003D9344C97}" dt="2023-07-27T04:47:25.541" v="18" actId="404"/>
        <pc:sldMkLst>
          <pc:docMk/>
          <pc:sldMk cId="1378899044" sldId="258"/>
        </pc:sldMkLst>
        <pc:spChg chg="mod">
          <ac:chgData name="Narelle Wheaton" userId="6e1b2b30-480e-4f91-806b-6735d5b9e446" providerId="ADAL" clId="{BD48C468-FD06-48AD-8D46-9003D9344C97}" dt="2023-07-27T04:47:25.541" v="18" actId="404"/>
          <ac:spMkLst>
            <pc:docMk/>
            <pc:sldMk cId="1378899044" sldId="258"/>
            <ac:spMk id="3" creationId="{8C6CCD96-1052-4355-AF04-98506BE362F1}"/>
          </ac:spMkLst>
        </pc:spChg>
      </pc:sldChg>
      <pc:sldChg chg="modSp mod">
        <pc:chgData name="Narelle Wheaton" userId="6e1b2b30-480e-4f91-806b-6735d5b9e446" providerId="ADAL" clId="{BD48C468-FD06-48AD-8D46-9003D9344C97}" dt="2023-07-27T04:47:39.510" v="20" actId="1076"/>
        <pc:sldMkLst>
          <pc:docMk/>
          <pc:sldMk cId="1666263058" sldId="259"/>
        </pc:sldMkLst>
        <pc:spChg chg="mod">
          <ac:chgData name="Narelle Wheaton" userId="6e1b2b30-480e-4f91-806b-6735d5b9e446" providerId="ADAL" clId="{BD48C468-FD06-48AD-8D46-9003D9344C97}" dt="2023-07-27T04:47:39.510" v="20" actId="1076"/>
          <ac:spMkLst>
            <pc:docMk/>
            <pc:sldMk cId="1666263058" sldId="259"/>
            <ac:spMk id="3" creationId="{8C6CCD96-1052-4355-AF04-98506BE362F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6D177-A592-40E2-8177-16F4B1F8CF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3A157C-92D5-48FE-B78A-2FB879C63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E5BD2-114F-4732-AF28-547AFCEA6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B0430-25EF-4819-AD65-CF7CE35D1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1CC33C-D165-4C99-89FF-D972FF21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6655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7A29D-EB03-4464-88A8-41061185B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6482AC-C99A-4F40-9E5C-28014E13E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756E1-F4AA-4B86-9DE9-DC69A0000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1DD2E-B368-4F46-B132-615611E88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2A0B7B-A634-498C-AE41-1303E95A8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4534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6BA490-ECEE-4951-8EC6-EDAB8DB956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9F39B-9EE1-451C-B4A4-2D623DCB7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21AEC-145B-4B3B-9729-529760E84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3EEBE-E2FF-4334-9B48-DE9DA4C28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C7DAE-0267-47AE-91A0-A72531D82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763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BCCBA-882D-4D81-88AF-F51F60D63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99005-9FF6-440B-8CFD-4CD3A4BD5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E104F-08A8-4F6D-86F0-5DECB0782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02A91-B779-40DF-8DCE-32132FF72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8B742-08E9-41A6-B673-61040D907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0564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F88EE-D6C8-499B-A3D2-50D33C7BD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13EEF6-1319-4580-AC6B-07FAFB9A1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0FB74-2E4F-4DFB-8E7C-703E985BF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36E58-5DAE-4256-AFBB-04A1F4E6F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5DCD4-9956-4378-B477-65E100C3E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4879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6DE3F-2FEB-42D6-9925-0974FA29E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72CDD-C328-45D4-A6B3-CBC26C2D50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67EE28-2D98-4C40-9540-60A564739D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E41EFD-8CF3-4B46-BC5E-CB65ED779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85DFBC-5107-43CB-AA86-EE6D2F2AF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98DF9-5CD3-4753-96E5-F41E959EB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6641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5E4A9-4B65-434A-958B-66D4140FE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7D3BC-458B-4FDD-8727-4F3945A39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7A0D2B-D23A-41FD-9C65-7BB398A0B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418D20-28AE-4316-B0B1-078130D648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B40936-E428-4546-B800-3B2A6468B6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D888F-AA54-4BFA-89FD-9BDEFE788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54335B-BDCC-4736-A5B3-DF4CAB05B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BDACBF-67CC-4FF2-A4E9-6D13A061C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07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28916-4EB4-4A13-891A-0525990E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8303C2-4117-4D6C-B030-47BEAEA56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3DADF6-0085-4AA8-A99F-1534F99F5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67A48-64A4-4E4D-BF50-A3D3E7AFC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6704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658B93-BA92-4306-8481-5C0E2D8BF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664B90-1BEE-44B2-87A5-A30081FEE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CB10A-4B44-4EF1-B791-D98546C29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223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07A45-2973-4170-9FEA-CFE53588D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973F2-9DA4-4BD8-9CEF-422CF2E5E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B8CEE-A50A-47C2-9DE0-EAF140B8E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A836B3-DEF8-4E18-8A19-4647BC692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D43469-FB92-47FC-811D-4AFC92277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539FF3-A098-4648-BDBB-CD6F3646C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4855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9FF3D-38B5-4CDB-AEA2-4A59DA726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75833F-C1BF-490B-80B4-D177D6B746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30BFF8-DD8A-4FAC-9D43-F3716784E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825B36-834E-42E0-93CF-7DED55233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DA8D38-0C3C-4654-A75E-CF4FA9C92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9EB82-9026-4E0C-9961-162D430E7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9099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A938EC-61AB-40C5-84F2-5BD1F9850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0AA586-F66C-475F-B7C1-7DDA35762F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D9749F-480E-4CE4-BC2B-123FDD079C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D2946-2163-493E-996E-488C49339BC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47B46-33C5-4613-8BF8-3F2542E22F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DFD09-E874-4955-8218-28B48EFCF5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08368-BA05-4366-AFB4-CB289A9862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2186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6CCD96-1052-4355-AF04-98506BE36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2575"/>
            <a:ext cx="9144000" cy="3306808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Love that wilt not let me go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rest my weary soul in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give Thee back the life I owe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in Thine ocean depths its flow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richer fuller be</a:t>
            </a:r>
          </a:p>
        </p:txBody>
      </p:sp>
    </p:spTree>
    <p:extLst>
      <p:ext uri="{BB962C8B-B14F-4D97-AF65-F5344CB8AC3E}">
        <p14:creationId xmlns:p14="http://schemas.microsoft.com/office/powerpoint/2010/main" val="72785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6CCD96-1052-4355-AF04-98506BE36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4"/>
            <a:ext cx="9144000" cy="3371851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Light that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followest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all my 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yield my flickering torch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heart restores its borrowed ray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in Thy sunshine's blaze its day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brighter fairer be</a:t>
            </a:r>
          </a:p>
        </p:txBody>
      </p:sp>
    </p:spTree>
    <p:extLst>
      <p:ext uri="{BB962C8B-B14F-4D97-AF65-F5344CB8AC3E}">
        <p14:creationId xmlns:p14="http://schemas.microsoft.com/office/powerpoint/2010/main" val="32036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6CCD96-1052-4355-AF04-98506BE36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3242"/>
            <a:ext cx="9144000" cy="349151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Joy that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seekest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me through pain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cannot close my heart to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trace the rainbow through the rain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feel the promise is not vain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morn shall tearless be</a:t>
            </a:r>
          </a:p>
        </p:txBody>
      </p:sp>
    </p:spTree>
    <p:extLst>
      <p:ext uri="{BB962C8B-B14F-4D97-AF65-F5344CB8AC3E}">
        <p14:creationId xmlns:p14="http://schemas.microsoft.com/office/powerpoint/2010/main" val="1378899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C6CCD96-1052-4355-AF04-98506BE362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4264"/>
            <a:ext cx="9144000" cy="3349472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Cross that </a:t>
            </a:r>
            <a:r>
              <a:rPr lang="en-AU" sz="4000" b="0" i="0" dirty="0" err="1">
                <a:solidFill>
                  <a:schemeClr val="bg1"/>
                </a:solidFill>
                <a:effectLst/>
              </a:rPr>
              <a:t>liftest</a:t>
            </a:r>
            <a:r>
              <a:rPr lang="en-AU" sz="4000" b="0" i="0" dirty="0">
                <a:solidFill>
                  <a:schemeClr val="bg1"/>
                </a:solidFill>
                <a:effectLst/>
              </a:rPr>
              <a:t> up my head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dare not ask to fly from Thee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lay in dust life's glory dead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from the ground there blossoms red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Life that shall endless be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61BDF0-8FAF-4E06-B3E0-A31FA0288213}"/>
              </a:ext>
            </a:extLst>
          </p:cNvPr>
          <p:cNvSpPr/>
          <p:nvPr/>
        </p:nvSpPr>
        <p:spPr>
          <a:xfrm>
            <a:off x="278167" y="5708342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2754679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George Matheson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1666263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A8E57A-854C-47AA-9E54-EE972F03BA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B4B342D-09EB-44CA-97A8-218EDE08300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CDEDB84-FA36-4057-92AA-6CEB5EEED5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187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2022-03-21T04:42:31Z</dcterms:created>
  <dcterms:modified xsi:type="dcterms:W3CDTF">2023-07-27T04:47:48Z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